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7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17.05.2023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beeandlifecongress.com/submiss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the study:</a:t>
            </a:r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pt,Arial, Bold</a:t>
            </a:r>
            <a:br>
              <a:rPr lang="tr-TR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Names  of Authors :	24 pt	Arial</a:t>
            </a:r>
          </a:p>
          <a:p>
            <a:r>
              <a:rPr 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Information</a:t>
            </a:r>
            <a:r>
              <a:rPr lang="tr-TR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	18 pt  Arial</a:t>
            </a:r>
          </a:p>
          <a:p>
            <a:endParaRPr lang="tr-TR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/>
          </a:p>
        </p:txBody>
      </p:sp>
      <p:pic>
        <p:nvPicPr>
          <p:cNvPr id="4" name="Picture 2" descr="Bee and Life Congress">
            <a:extLst>
              <a:ext uri="{FF2B5EF4-FFF2-40B4-BE49-F238E27FC236}">
                <a16:creationId xmlns:a16="http://schemas.microsoft.com/office/drawing/2014/main" id="{11F61A03-2DAA-0E39-EBAE-8D315FA02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33" y="718525"/>
            <a:ext cx="8172400" cy="52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997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presentations should have a slide number of 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20-25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minutes (Question and answer part is not included in this time period).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presentations should have a slide number of 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20-25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minutes (Question and answer part is not included in this time period).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presentations should have a slide number of 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20-25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minutes (Question and answer part is not included in this time period).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presentations should have a slide number of 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20-25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minutes (Question and answer part is not included in this time period).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presentations should have a slide number of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20-25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minutes (Question and answer part is not included in this time period).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not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exceed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20-25.</a:t>
            </a:r>
          </a:p>
          <a:p>
            <a:pPr algn="ctr"/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forget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10.06.2023 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https://www.beeandlifecongress.com/submission/</a:t>
            </a:r>
            <a:endParaRPr lang="tr-T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tr-TR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Icbees</a:t>
            </a:r>
            <a:endParaRPr lang="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"/>
          </a:p>
        </p:txBody>
      </p:sp>
      <p:pic>
        <p:nvPicPr>
          <p:cNvPr id="4" name="Picture 2" descr="Bee and Life Congress">
            <a:extLst>
              <a:ext uri="{FF2B5EF4-FFF2-40B4-BE49-F238E27FC236}">
                <a16:creationId xmlns:a16="http://schemas.microsoft.com/office/drawing/2014/main" id="{A9C0C358-C97A-BEEF-A5D5-00AD7C871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41" y="731837"/>
            <a:ext cx="8352928" cy="54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090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presentations should have a slide number of 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20-25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minutes (Question and answer part is not included in this time period).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49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presentations should have a slide number of 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20-25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minutes (Question and answer part is not included in this time period).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presentations should have a slide number of 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20-25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minutes (Question and answer part is not included in this time period).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presentations should have a slide number of 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20-25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minutes (Question and answer part is not included in this time period).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presentations should have a slide number of 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20-25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minutes (Question and answer part is not included in this time period).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presentations should have a slide number of 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20-25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minutes (Question and answer part is not included in this time period).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presentations should have a slide number of 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20-25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minutes (Question and answer part is not included in this time period).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presentations should have a slide number of </a:t>
            </a:r>
            <a:r>
              <a:rPr lang="tr-T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20-25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presentations are expected to be completed in </a:t>
            </a:r>
            <a:r>
              <a:rPr lang="tr-T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minutes (Question and answer part is not included in this time period).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should include graphics and images related to the subject.</a:t>
            </a:r>
          </a:p>
          <a:p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Title, 30 pt, Arial, Bold</a:t>
            </a:r>
            <a:endParaRPr lang="" sz="3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30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</TotalTime>
  <Words>955</Words>
  <Application>Microsoft Office PowerPoint</Application>
  <PresentationFormat>Ekran Gösterisi (4:3)</PresentationFormat>
  <Paragraphs>84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Candara</vt:lpstr>
      <vt:lpstr>Symbol</vt:lpstr>
      <vt:lpstr>Dalga Biçimi</vt:lpstr>
      <vt:lpstr>Title of the study:30 pt,Arial, Bold </vt:lpstr>
      <vt:lpstr>Title, 30 pt, Arial, Bold</vt:lpstr>
      <vt:lpstr>Title, 30 pt, Arial, Bold</vt:lpstr>
      <vt:lpstr>Title, 30 pt, Arial, Bold</vt:lpstr>
      <vt:lpstr>Title, 30 pt, Arial, Bold</vt:lpstr>
      <vt:lpstr>Title, 30 pt, Arial, Bold</vt:lpstr>
      <vt:lpstr>Title, 30 pt, Arial, Bold</vt:lpstr>
      <vt:lpstr>Title, 30 pt, Arial, Bold</vt:lpstr>
      <vt:lpstr>Title, 30 pt, Arial, Bold</vt:lpstr>
      <vt:lpstr>Title, 30 pt, Arial, Bold</vt:lpstr>
      <vt:lpstr>Title, 30 pt, Arial, Bold</vt:lpstr>
      <vt:lpstr>Title, 30 pt, Arial, Bold</vt:lpstr>
      <vt:lpstr>Title, 30 pt, Arial, Bold</vt:lpstr>
      <vt:lpstr>Title, 30 pt, Arial, Bold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study:30 pt,Arial, Bold </dc:title>
  <dc:creator>hp</dc:creator>
  <cp:lastModifiedBy>ulaş acaröz</cp:lastModifiedBy>
  <cp:revision>12</cp:revision>
  <dcterms:created xsi:type="dcterms:W3CDTF">2021-02-13T10:27:27Z</dcterms:created>
  <dcterms:modified xsi:type="dcterms:W3CDTF">2023-05-17T08:23:20Z</dcterms:modified>
</cp:coreProperties>
</file>